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1" r:id="rId5"/>
    <p:sldId id="272" r:id="rId6"/>
    <p:sldId id="274" r:id="rId7"/>
    <p:sldId id="275" r:id="rId8"/>
    <p:sldId id="276" r:id="rId9"/>
    <p:sldId id="277" r:id="rId10"/>
    <p:sldId id="278" r:id="rId11"/>
    <p:sldId id="279" r:id="rId12"/>
    <p:sldId id="270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Principle of </a:t>
            </a:r>
            <a:r>
              <a:rPr lang="en-IN" dirty="0" smtClean="0"/>
              <a:t>Continuous Delivery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"It works on my </a:t>
            </a:r>
            <a:r>
              <a:rPr lang="en-US" dirty="0" smtClean="0"/>
              <a:t>workstation</a:t>
            </a:r>
            <a:r>
              <a:rPr lang="en-US" dirty="0"/>
              <a:t>" is never a valid </a:t>
            </a:r>
            <a:r>
              <a:rPr lang="en-US" dirty="0" smtClean="0"/>
              <a:t>excuse</a:t>
            </a:r>
          </a:p>
          <a:p>
            <a:r>
              <a:rPr lang="en-US" dirty="0" smtClean="0"/>
              <a:t>Responsibility </a:t>
            </a:r>
            <a:r>
              <a:rPr lang="en-US" dirty="0"/>
              <a:t>should extend all the way to </a:t>
            </a:r>
            <a:r>
              <a:rPr lang="en-US" dirty="0" smtClean="0"/>
              <a:t>production</a:t>
            </a:r>
          </a:p>
          <a:p>
            <a:r>
              <a:rPr lang="en-US" dirty="0" smtClean="0"/>
              <a:t>Cultural </a:t>
            </a:r>
            <a:r>
              <a:rPr lang="en-US" dirty="0"/>
              <a:t>change can be the hardest to </a:t>
            </a:r>
            <a:r>
              <a:rPr lang="en-US" dirty="0" smtClean="0"/>
              <a:t>implement</a:t>
            </a:r>
          </a:p>
          <a:p>
            <a:r>
              <a:rPr lang="en-US" dirty="0" smtClean="0"/>
              <a:t>However</a:t>
            </a:r>
            <a:r>
              <a:rPr lang="en-US" dirty="0"/>
              <a:t>, having management support and an enthusiastic champion will certainly </a:t>
            </a:r>
            <a:r>
              <a:rPr lang="en-US" dirty="0" smtClean="0"/>
              <a:t>help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Everyone is Responsible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22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Principle of </a:t>
            </a:r>
            <a:r>
              <a:rPr lang="en-IN" dirty="0" smtClean="0"/>
              <a:t>Continuous Delivery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principle is the most important for effective </a:t>
            </a:r>
            <a:r>
              <a:rPr lang="en-US" dirty="0" smtClean="0"/>
              <a:t>automation</a:t>
            </a:r>
          </a:p>
          <a:p>
            <a:r>
              <a:rPr lang="en-US" dirty="0" smtClean="0"/>
              <a:t>If </a:t>
            </a:r>
            <a:r>
              <a:rPr lang="en-US" dirty="0"/>
              <a:t>"practice makes perfect" then automation represents the ultimate expression of a practice-making-perfect iterative process.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138041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Principle of Continuous Delivery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733799"/>
          </a:xfrm>
        </p:spPr>
        <p:txBody>
          <a:bodyPr>
            <a:normAutofit/>
          </a:bodyPr>
          <a:lstStyle/>
          <a:p>
            <a:r>
              <a:rPr lang="en-US" dirty="0"/>
              <a:t>Create a Repeatable, Reliable Process for Releasing Software</a:t>
            </a:r>
          </a:p>
          <a:p>
            <a:r>
              <a:rPr lang="en-US" dirty="0"/>
              <a:t>Automate Almost Everything</a:t>
            </a:r>
          </a:p>
          <a:p>
            <a:r>
              <a:rPr lang="en-US" dirty="0"/>
              <a:t>Keep Everything in Version Control</a:t>
            </a:r>
          </a:p>
          <a:p>
            <a:r>
              <a:rPr lang="en-US" dirty="0"/>
              <a:t>If It Hurts, Do It More Frequently, and Bring the Pain Forward</a:t>
            </a:r>
          </a:p>
          <a:p>
            <a:r>
              <a:rPr lang="en-US" dirty="0"/>
              <a:t>Build Quality In</a:t>
            </a:r>
          </a:p>
          <a:p>
            <a:r>
              <a:rPr lang="en-US" dirty="0"/>
              <a:t>“The Earlier you catch the defects, the cheaper they are to fix”</a:t>
            </a:r>
          </a:p>
          <a:p>
            <a:r>
              <a:rPr lang="en-US" dirty="0"/>
              <a:t>Done, Means Released</a:t>
            </a:r>
          </a:p>
          <a:p>
            <a:r>
              <a:rPr lang="en-US" dirty="0"/>
              <a:t>Everybody Is Responsible for the Delivery Process</a:t>
            </a:r>
          </a:p>
          <a:p>
            <a:r>
              <a:rPr lang="en-US" dirty="0"/>
              <a:t>Continuous Improvement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70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Introduction to Continuous Delivery</a:t>
            </a:r>
          </a:p>
          <a:p>
            <a:r>
              <a:rPr lang="en-US" dirty="0"/>
              <a:t>Principle of Continuous </a:t>
            </a:r>
            <a:r>
              <a:rPr lang="en-US" dirty="0" smtClean="0"/>
              <a:t>Delivery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 smtClean="0"/>
              <a:t>Continuous Delivery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Continuous </a:t>
            </a:r>
            <a:r>
              <a:rPr lang="en-IN" dirty="0"/>
              <a:t>Delivery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romotes </a:t>
            </a:r>
            <a:r>
              <a:rPr lang="en-US" dirty="0"/>
              <a:t>the adoption of an automated deployment pipeline to release software into production reliably and </a:t>
            </a:r>
            <a:r>
              <a:rPr lang="en-US" dirty="0" smtClean="0"/>
              <a:t>quickly</a:t>
            </a:r>
            <a:endParaRPr lang="en-US" dirty="0"/>
          </a:p>
          <a:p>
            <a:r>
              <a:rPr lang="en-US" dirty="0"/>
              <a:t>Its goal is to establish an optimized end-to-end process, enhance the development to production cycles, lower the risk of release problems and provide a quicker time to </a:t>
            </a:r>
            <a:r>
              <a:rPr lang="en-US" dirty="0" smtClean="0"/>
              <a:t>market</a:t>
            </a:r>
          </a:p>
          <a:p>
            <a:r>
              <a:rPr lang="en-US" dirty="0" smtClean="0"/>
              <a:t>To </a:t>
            </a:r>
            <a:r>
              <a:rPr lang="en-US" dirty="0"/>
              <a:t>that point,  Jez Humble and Dave Farley define the 8 principles of continuous delivery in their Book “Continuous Delivery” </a:t>
            </a:r>
            <a:r>
              <a:rPr lang="en-US" dirty="0" smtClean="0"/>
              <a:t>as: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Introduction to Continuous Delivery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Principle of Continuous </a:t>
            </a:r>
            <a:r>
              <a:rPr lang="en-IN" dirty="0"/>
              <a:t>Delivery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smtClean="0"/>
              <a:t>same release </a:t>
            </a:r>
            <a:r>
              <a:rPr lang="en-US" dirty="0"/>
              <a:t>process in all </a:t>
            </a:r>
            <a:r>
              <a:rPr lang="en-US" dirty="0" smtClean="0"/>
              <a:t>environments</a:t>
            </a:r>
          </a:p>
          <a:p>
            <a:r>
              <a:rPr lang="en-US" dirty="0" smtClean="0"/>
              <a:t>If </a:t>
            </a:r>
            <a:r>
              <a:rPr lang="en-US" dirty="0"/>
              <a:t>a feature </a:t>
            </a:r>
            <a:r>
              <a:rPr lang="en-US" dirty="0" smtClean="0"/>
              <a:t>or </a:t>
            </a:r>
            <a:r>
              <a:rPr lang="en-US" dirty="0"/>
              <a:t>enhancement has to work through one process on its way into the integration environment, and another process into QA, issues find a way of popping 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Build Repeatable and Reliable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Principle of Continuous Delivery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Automate </a:t>
            </a:r>
            <a:r>
              <a:rPr lang="en-US" dirty="0" smtClean="0"/>
              <a:t>builds</a:t>
            </a:r>
            <a:r>
              <a:rPr lang="en-US" dirty="0"/>
              <a:t>, </a:t>
            </a:r>
            <a:r>
              <a:rPr lang="en-US" dirty="0" smtClean="0"/>
              <a:t>testing</a:t>
            </a:r>
            <a:r>
              <a:rPr lang="en-US" dirty="0"/>
              <a:t>, </a:t>
            </a:r>
            <a:r>
              <a:rPr lang="en-US" dirty="0" smtClean="0"/>
              <a:t>releases</a:t>
            </a:r>
            <a:r>
              <a:rPr lang="en-US" dirty="0"/>
              <a:t>, </a:t>
            </a:r>
            <a:r>
              <a:rPr lang="en-US" dirty="0" smtClean="0"/>
              <a:t>configuration </a:t>
            </a:r>
            <a:r>
              <a:rPr lang="en-US" dirty="0"/>
              <a:t>changes and everything </a:t>
            </a:r>
            <a:r>
              <a:rPr lang="en-US" dirty="0" smtClean="0"/>
              <a:t>else</a:t>
            </a:r>
          </a:p>
          <a:p>
            <a:r>
              <a:rPr lang="en-US" dirty="0" smtClean="0"/>
              <a:t>Manual </a:t>
            </a:r>
            <a:r>
              <a:rPr lang="en-US" dirty="0"/>
              <a:t>processes are inherently less repeatable, more prone to error and less </a:t>
            </a:r>
            <a:r>
              <a:rPr lang="en-US" dirty="0" smtClean="0"/>
              <a:t>efficient</a:t>
            </a:r>
          </a:p>
          <a:p>
            <a:r>
              <a:rPr lang="en-US" dirty="0" smtClean="0"/>
              <a:t>Once </a:t>
            </a:r>
            <a:r>
              <a:rPr lang="en-US" dirty="0" smtClean="0"/>
              <a:t>we automate </a:t>
            </a:r>
            <a:r>
              <a:rPr lang="en-US" dirty="0"/>
              <a:t>a process, less effort is needed to run it and monitor its progress – and it will ensure </a:t>
            </a:r>
            <a:r>
              <a:rPr lang="en-US" dirty="0" smtClean="0"/>
              <a:t>to have </a:t>
            </a:r>
            <a:r>
              <a:rPr lang="en-US" dirty="0"/>
              <a:t>consistent results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Try to Automate </a:t>
            </a:r>
            <a:r>
              <a:rPr lang="en-US" dirty="0" smtClean="0"/>
              <a:t>Everything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7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Principle of </a:t>
            </a:r>
            <a:r>
              <a:rPr lang="en-IN" dirty="0" smtClean="0"/>
              <a:t>Continuous Delivery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Have one source of truth </a:t>
            </a:r>
            <a:endParaRPr lang="en-US" dirty="0" smtClean="0"/>
          </a:p>
          <a:p>
            <a:r>
              <a:rPr lang="en-US" dirty="0" smtClean="0"/>
              <a:t>Keep Code</a:t>
            </a:r>
            <a:r>
              <a:rPr lang="en-US" dirty="0"/>
              <a:t>, </a:t>
            </a:r>
            <a:r>
              <a:rPr lang="en-US" dirty="0" smtClean="0"/>
              <a:t>configuration</a:t>
            </a:r>
            <a:r>
              <a:rPr lang="en-US" dirty="0"/>
              <a:t>, scripts, databases, </a:t>
            </a:r>
            <a:r>
              <a:rPr lang="en-US" dirty="0" smtClean="0"/>
              <a:t>documentation and everything versioned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Keep everything in Version Control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50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Principle of </a:t>
            </a:r>
            <a:r>
              <a:rPr lang="en-IN" dirty="0" smtClean="0"/>
              <a:t>Continuous Delivery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Deal with the hard stuff </a:t>
            </a:r>
            <a:r>
              <a:rPr lang="en-US" dirty="0" smtClean="0"/>
              <a:t>first</a:t>
            </a:r>
          </a:p>
          <a:p>
            <a:r>
              <a:rPr lang="en-US" dirty="0" smtClean="0"/>
              <a:t>Time-consuming </a:t>
            </a:r>
            <a:r>
              <a:rPr lang="en-US" dirty="0"/>
              <a:t>or error prone tasks should be dealt with as soon as you </a:t>
            </a:r>
            <a:r>
              <a:rPr lang="en-US" dirty="0" smtClean="0"/>
              <a:t>can</a:t>
            </a:r>
          </a:p>
          <a:p>
            <a:r>
              <a:rPr lang="en-US" dirty="0" smtClean="0"/>
              <a:t>Once </a:t>
            </a:r>
            <a:r>
              <a:rPr lang="en-US" dirty="0"/>
              <a:t>you get the painful issues out of the way, the rest will most likely be easier to perfect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Bring the Pain Forward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Principle of </a:t>
            </a:r>
            <a:r>
              <a:rPr lang="en-IN" dirty="0" smtClean="0"/>
              <a:t>Continuous Delivery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short feedback loops to deal with bugs as soon as they are </a:t>
            </a:r>
            <a:r>
              <a:rPr lang="en-US" dirty="0" smtClean="0"/>
              <a:t>created</a:t>
            </a:r>
          </a:p>
          <a:p>
            <a:r>
              <a:rPr lang="en-US" dirty="0" smtClean="0"/>
              <a:t>By </a:t>
            </a:r>
            <a:r>
              <a:rPr lang="en-US" dirty="0"/>
              <a:t>having issues looped back to developers as soon as they fail post-build test, it will enable them to produce higher quality code </a:t>
            </a:r>
            <a:r>
              <a:rPr lang="en-US" dirty="0" smtClean="0"/>
              <a:t>quicker </a:t>
            </a:r>
          </a:p>
          <a:p>
            <a:r>
              <a:rPr lang="en-US" dirty="0" smtClean="0"/>
              <a:t>In </a:t>
            </a:r>
            <a:r>
              <a:rPr lang="en-US" dirty="0"/>
              <a:t>addition, fewer issues will be found later on in the process, when it will be more expensive to </a:t>
            </a:r>
            <a:r>
              <a:rPr lang="en-US" dirty="0" smtClean="0"/>
              <a:t>fix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Ensure Quality – in 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3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Principle of </a:t>
            </a:r>
            <a:r>
              <a:rPr lang="en-IN" dirty="0" smtClean="0"/>
              <a:t>Continuous Delivery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feature is done only when it is in </a:t>
            </a:r>
            <a:r>
              <a:rPr lang="en-US" dirty="0" smtClean="0"/>
              <a:t>production</a:t>
            </a:r>
          </a:p>
          <a:p>
            <a:r>
              <a:rPr lang="en-US" dirty="0" smtClean="0"/>
              <a:t>Having </a:t>
            </a:r>
            <a:r>
              <a:rPr lang="en-US" dirty="0"/>
              <a:t>a clear definition of “done” right from the start will help everyone communicate better, and realize the value in each feature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Set expectation as "Done</a:t>
            </a:r>
            <a:r>
              <a:rPr lang="en-US" dirty="0"/>
              <a:t>" </a:t>
            </a:r>
            <a:r>
              <a:rPr lang="en-US" dirty="0" smtClean="0"/>
              <a:t>means </a:t>
            </a:r>
            <a:r>
              <a:rPr lang="en-US" dirty="0"/>
              <a:t>Released</a:t>
            </a:r>
          </a:p>
        </p:txBody>
      </p:sp>
    </p:spTree>
    <p:extLst>
      <p:ext uri="{BB962C8B-B14F-4D97-AF65-F5344CB8AC3E}">
        <p14:creationId xmlns:p14="http://schemas.microsoft.com/office/powerpoint/2010/main" val="239960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125</TotalTime>
  <Words>544</Words>
  <Application>Microsoft Office PowerPoint</Application>
  <PresentationFormat>Widescreen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Continuous Delivery</vt:lpstr>
      <vt:lpstr>Principle of Continuous Delivery</vt:lpstr>
      <vt:lpstr>Principle of Continuous Delivery</vt:lpstr>
      <vt:lpstr>Principle of Continuous Delivery</vt:lpstr>
      <vt:lpstr>Principle of Continuous Delivery</vt:lpstr>
      <vt:lpstr>Principle of Continuous Delivery</vt:lpstr>
      <vt:lpstr>Principle of Continuous Delivery</vt:lpstr>
      <vt:lpstr>Principle of Continuous Delivery</vt:lpstr>
      <vt:lpstr>Principle of Continuous Delivery</vt:lpstr>
      <vt:lpstr>Principle of Continuous Delivery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11</cp:revision>
  <dcterms:created xsi:type="dcterms:W3CDTF">2019-03-25T09:47:48Z</dcterms:created>
  <dcterms:modified xsi:type="dcterms:W3CDTF">2019-03-29T14:30:05Z</dcterms:modified>
</cp:coreProperties>
</file>